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5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338964-6D8C-4DE3-8A45-D2B8889BC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941BC5D-7393-096F-9AA2-C315BCBB6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DBAAB7-A84F-5885-AD59-C4368EF9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2D5456-9398-1E58-A8F2-2493976E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5861C4-BE1B-8A53-D521-F4E01AAF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5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318441-77BA-883E-264B-538CE523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C5AF39-F29E-56A9-AED3-82960D72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7FE64-3EB7-30B3-FD29-73DD07C8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B90D74-094E-300E-0476-44B297E6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62CF34-84EE-3F61-2E72-41BDDBDB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7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ADD4AD-9DDC-217F-CE17-53AB25945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B5B0C3-621C-069B-999D-32B97D06A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8D190E-F634-94BF-A566-854E0A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46C4E4-3E74-3765-25F7-D287DDA5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D56A73-E2F8-92C5-AC3B-1AC4599E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7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547B6-F96B-DECC-5C00-6AF6FD81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2A1FFF-A97D-0FB3-92B9-97DA786B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C3DB0B-D66D-CAFE-713A-E18EFDA5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207E3B-A7CE-2D32-1949-4FECEB56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761D1A-154B-2969-45C1-A075B7DB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0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632EAA-503A-6AA2-6073-B332FB9A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B5C61F-E048-D086-0A2F-1FDD730CB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8D1E27-6232-8558-64D6-CC034638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548A7D-6F18-8778-307D-AFA4176C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705795-3B80-95DD-2263-80CF6E24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9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DCFDB4-89CA-8EA2-9965-43DF08F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B7848A-B80B-C243-F8A2-77BCD3CC3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E82AE7-34E3-6CAC-6AA7-B4D5E125B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024C59-7F0E-480E-D6DA-6091F09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F9B35A-02CC-E11C-2880-EFD81B7C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2CAA3E-206F-0E17-1634-3EF8A2A4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2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FB6E21-2E66-B428-62CF-0F632AE5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E4DD55-DCC2-230C-56FE-D6DAFC42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E57634-E6B2-2C20-EC5D-69D4B3E4C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51AEF3-B007-73F9-9563-20E06F6EF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75B9C36-7ED7-93D2-FFF1-77D3E8C69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D80AEED-A57B-154C-74BD-300F4AF9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FD33553-5A34-CB5B-2DFE-53E45DC8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4DB58D-6D02-D719-8DFC-7750FBE6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8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FFAA5-F850-2F38-5B10-52354F46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ADD7BB-9340-56E9-8231-3879843B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A550269-1EFC-870C-AF93-A4D13AB0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5D2B92-2F27-3681-883D-4ABEEEDE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83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1746B7-68C4-7E1D-8C4F-390D0422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8455FE0-747D-FB08-B339-E30ADB8C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47206D-986F-5908-281E-6EDBB3B2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6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C7D34D-E891-E22E-9F60-5AE5A022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945775-C00D-5652-C9ED-96ED0C74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0BB6B3-31C1-98A3-7B15-67E72ADEE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D309B9-F1D7-B410-DE8A-364314DF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D5CEC8-E9E3-E9B3-2CD0-D7ECB85A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403CF5-B889-936D-D8B5-F7E1AB02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64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39A0AE-3275-7528-5CA1-48FBC168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941B11B-0C05-8679-C81C-A1499B8C5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596E94-8FBD-FC79-6A08-00C6C61FD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FE10A0-A603-CF81-0641-E439BDB4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5B7AD6-1D2D-EA50-1805-C1E8CB28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822077-AAA9-887C-F806-BB2125AE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72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E43A0BA-5FFD-91C9-2B11-8B484A6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84B5A3-CC30-14CA-1A02-F73AE2C6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0C12A4-1FE6-ECA6-C113-3AB207B1C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98BB8-E38E-4436-BBF9-A95B501515A8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D1ED5C-785D-615A-B5C0-D6FF7776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ED16C7-F4A9-DA6A-42A2-7F832B544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C3FA3-EF2B-4BB8-9C69-046F62C07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3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A9287A-85AE-4A72-D665-C1DE52E8E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MOON</dc:creator>
  <cp:lastModifiedBy>Kevin MOON</cp:lastModifiedBy>
  <cp:revision>1</cp:revision>
  <dcterms:created xsi:type="dcterms:W3CDTF">2025-07-09T05:36:27Z</dcterms:created>
  <dcterms:modified xsi:type="dcterms:W3CDTF">2025-07-09T05:36:37Z</dcterms:modified>
</cp:coreProperties>
</file>